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89867C-5CFA-4F11-AC07-B4488A77CAF1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1D086-4C6E-427C-A6D1-8DD6534BF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39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4FDB6-3C5B-4041-93B8-931D6F3E233C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68999-A31D-4A81-8206-F57A55539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213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 Clase 702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>
                <a:solidFill>
                  <a:srgbClr val="00B050"/>
                </a:solidFill>
              </a:rPr>
              <a:t>8</a:t>
            </a:r>
            <a:r>
              <a:rPr lang="en-US" dirty="0" smtClean="0">
                <a:solidFill>
                  <a:srgbClr val="00B050"/>
                </a:solidFill>
              </a:rPr>
              <a:t> de </a:t>
            </a:r>
            <a:r>
              <a:rPr lang="en-US" dirty="0" err="1" smtClean="0">
                <a:solidFill>
                  <a:srgbClr val="00B050"/>
                </a:solidFill>
              </a:rPr>
              <a:t>abril</a:t>
            </a:r>
            <a:r>
              <a:rPr lang="en-US" dirty="0" smtClean="0">
                <a:solidFill>
                  <a:srgbClr val="00B050"/>
                </a:solidFill>
              </a:rPr>
              <a:t> del 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5105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62c:  </a:t>
            </a:r>
            <a:r>
              <a:rPr lang="es-ES_tradnl" dirty="0" smtClean="0"/>
              <a:t>¿Qué debe hacer Santiago para jugar en New </a:t>
            </a:r>
            <a:r>
              <a:rPr lang="es-ES_tradnl" dirty="0" err="1" smtClean="0"/>
              <a:t>Castle</a:t>
            </a:r>
            <a:r>
              <a:rPr lang="es-ES_tradnl" dirty="0" smtClean="0"/>
              <a:t> </a:t>
            </a:r>
            <a:r>
              <a:rPr lang="es-ES_tradnl" dirty="0" err="1" smtClean="0"/>
              <a:t>United</a:t>
            </a:r>
            <a:r>
              <a:rPr lang="es-ES_tradnl" dirty="0" smtClean="0"/>
              <a:t>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 smtClean="0">
                <a:solidFill>
                  <a:srgbClr val="0070C0"/>
                </a:solidFill>
              </a:rPr>
              <a:t>Reflexión en silencio: </a:t>
            </a:r>
            <a:r>
              <a:rPr lang="es-ES_tradnl" dirty="0" smtClean="0"/>
              <a:t>At </a:t>
            </a:r>
            <a:r>
              <a:rPr lang="es-ES_tradnl" dirty="0" err="1" smtClean="0"/>
              <a:t>this</a:t>
            </a:r>
            <a:r>
              <a:rPr lang="es-ES_tradnl" dirty="0" smtClean="0"/>
              <a:t> </a:t>
            </a:r>
            <a:r>
              <a:rPr lang="es-ES_tradnl" dirty="0" err="1" smtClean="0"/>
              <a:t>point</a:t>
            </a:r>
            <a:r>
              <a:rPr lang="es-ES_tradnl" dirty="0" smtClean="0"/>
              <a:t> in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story</a:t>
            </a:r>
            <a:r>
              <a:rPr lang="es-ES_tradnl" dirty="0" smtClean="0"/>
              <a:t>, </a:t>
            </a:r>
            <a:r>
              <a:rPr lang="es-ES_tradnl" dirty="0" err="1" smtClean="0"/>
              <a:t>what</a:t>
            </a:r>
            <a:r>
              <a:rPr lang="es-ES_tradnl" dirty="0" smtClean="0"/>
              <a:t> do </a:t>
            </a:r>
            <a:r>
              <a:rPr lang="es-ES_tradnl" dirty="0" err="1" smtClean="0"/>
              <a:t>you</a:t>
            </a:r>
            <a:r>
              <a:rPr lang="es-ES_tradnl" dirty="0" smtClean="0"/>
              <a:t> </a:t>
            </a:r>
            <a:r>
              <a:rPr lang="es-ES_tradnl" dirty="0" err="1" smtClean="0"/>
              <a:t>think</a:t>
            </a:r>
            <a:r>
              <a:rPr lang="es-ES_tradnl" dirty="0" smtClean="0"/>
              <a:t> </a:t>
            </a:r>
            <a:r>
              <a:rPr lang="es-ES_tradnl" dirty="0" err="1" smtClean="0"/>
              <a:t>is</a:t>
            </a:r>
            <a:r>
              <a:rPr lang="es-ES_tradnl" dirty="0" smtClean="0"/>
              <a:t> </a:t>
            </a:r>
            <a:r>
              <a:rPr lang="es-ES_tradnl" dirty="0" err="1" smtClean="0"/>
              <a:t>going</a:t>
            </a:r>
            <a:r>
              <a:rPr lang="es-ES_tradnl" dirty="0" smtClean="0"/>
              <a:t> </a:t>
            </a:r>
            <a:r>
              <a:rPr lang="es-ES_tradnl" dirty="0" err="1" smtClean="0"/>
              <a:t>through</a:t>
            </a:r>
            <a:r>
              <a:rPr lang="es-ES_tradnl" dirty="0" smtClean="0"/>
              <a:t> </a:t>
            </a:r>
            <a:r>
              <a:rPr lang="es-ES_tradnl" dirty="0" err="1" smtClean="0"/>
              <a:t>Santago’s</a:t>
            </a:r>
            <a:r>
              <a:rPr lang="es-ES_tradnl" dirty="0" smtClean="0"/>
              <a:t> </a:t>
            </a:r>
            <a:r>
              <a:rPr lang="es-ES_tradnl" dirty="0" err="1" smtClean="0"/>
              <a:t>mind</a:t>
            </a:r>
            <a:r>
              <a:rPr lang="es-ES_tradnl" dirty="0" smtClean="0"/>
              <a:t>? </a:t>
            </a:r>
            <a:r>
              <a:rPr lang="es-ES_tradnl" dirty="0" err="1" smtClean="0"/>
              <a:t>What</a:t>
            </a:r>
            <a:r>
              <a:rPr lang="es-ES_tradnl" dirty="0" smtClean="0"/>
              <a:t> are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possiblities</a:t>
            </a:r>
            <a:r>
              <a:rPr lang="es-ES_tradnl" dirty="0" smtClean="0"/>
              <a:t> he has </a:t>
            </a:r>
            <a:r>
              <a:rPr lang="es-ES_tradnl" dirty="0" err="1" smtClean="0"/>
              <a:t>left</a:t>
            </a:r>
            <a:r>
              <a:rPr lang="es-ES_tradnl" dirty="0" smtClean="0"/>
              <a:t>?</a:t>
            </a:r>
            <a:endParaRPr lang="es-ES_tradnl" dirty="0" smtClean="0">
              <a:solidFill>
                <a:srgbClr val="0070C0"/>
              </a:solidFill>
            </a:endParaRPr>
          </a:p>
          <a:p>
            <a:r>
              <a:rPr lang="es-ES_tradnl" dirty="0" smtClean="0"/>
              <a:t>Toma apuntes activos de lo que crees </a:t>
            </a:r>
            <a:r>
              <a:rPr lang="es-ES_tradnl" sz="2400" i="1" dirty="0" smtClean="0"/>
              <a:t>(</a:t>
            </a:r>
            <a:r>
              <a:rPr lang="es-ES_tradnl" sz="2400" i="1" dirty="0" err="1" smtClean="0"/>
              <a:t>you</a:t>
            </a:r>
            <a:r>
              <a:rPr lang="es-ES_tradnl" sz="2400" i="1" dirty="0" smtClean="0"/>
              <a:t> </a:t>
            </a:r>
            <a:r>
              <a:rPr lang="es-ES_tradnl" sz="2400" i="1" dirty="0" err="1" smtClean="0"/>
              <a:t>believe</a:t>
            </a:r>
            <a:r>
              <a:rPr lang="es-ES_tradnl" sz="2400" i="1" dirty="0" smtClean="0"/>
              <a:t>)</a:t>
            </a:r>
            <a:r>
              <a:rPr lang="es-ES_tradnl" sz="2400" dirty="0" smtClean="0"/>
              <a:t> </a:t>
            </a:r>
            <a:r>
              <a:rPr lang="es-ES_tradnl" dirty="0" smtClean="0"/>
              <a:t>es importante o interesante durante la película.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62c:</a:t>
            </a:r>
          </a:p>
          <a:p>
            <a:pPr marL="0" indent="0">
              <a:buNone/>
            </a:pPr>
            <a:r>
              <a:rPr lang="es-ES_tradnl" dirty="0" smtClean="0"/>
              <a:t>In </a:t>
            </a:r>
            <a:r>
              <a:rPr lang="es-ES_tradnl" dirty="0" err="1" smtClean="0"/>
              <a:t>the</a:t>
            </a:r>
            <a:r>
              <a:rPr lang="es-ES_tradnl" dirty="0" smtClean="0"/>
              <a:t> GOAL </a:t>
            </a:r>
            <a:r>
              <a:rPr lang="es-ES_tradnl" dirty="0" err="1" smtClean="0"/>
              <a:t>packet</a:t>
            </a:r>
            <a:r>
              <a:rPr lang="es-ES_tradnl" dirty="0" smtClean="0"/>
              <a:t>, complete </a:t>
            </a:r>
            <a:r>
              <a:rPr lang="es-ES_tradnl" dirty="0" err="1" smtClean="0"/>
              <a:t>questions</a:t>
            </a:r>
            <a:r>
              <a:rPr lang="es-ES_tradnl" dirty="0" smtClean="0"/>
              <a:t> # 9- </a:t>
            </a:r>
            <a:r>
              <a:rPr lang="es-ES_tradnl" dirty="0" smtClean="0"/>
              <a:t>11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40809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7534</TotalTime>
  <Words>85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702 La fecha es el 8 de abril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45</cp:revision>
  <cp:lastPrinted>2016-04-22T19:22:12Z</cp:lastPrinted>
  <dcterms:created xsi:type="dcterms:W3CDTF">2014-12-15T19:13:06Z</dcterms:created>
  <dcterms:modified xsi:type="dcterms:W3CDTF">2017-05-08T19:25:56Z</dcterms:modified>
</cp:coreProperties>
</file>